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370" r:id="rId2"/>
    <p:sldId id="371" r:id="rId3"/>
    <p:sldId id="352" r:id="rId4"/>
    <p:sldId id="321" r:id="rId5"/>
    <p:sldId id="374" r:id="rId6"/>
    <p:sldId id="375" r:id="rId7"/>
    <p:sldId id="327" r:id="rId8"/>
    <p:sldId id="376" r:id="rId9"/>
    <p:sldId id="377" r:id="rId10"/>
    <p:sldId id="378" r:id="rId11"/>
    <p:sldId id="379" r:id="rId12"/>
    <p:sldId id="372" r:id="rId13"/>
  </p:sldIdLst>
  <p:sldSz cx="9144000" cy="5143500" type="screen16x9"/>
  <p:notesSz cx="6858000" cy="9144000"/>
  <p:embeddedFontLst>
    <p:embeddedFont>
      <p:font typeface="나눔고딕 ExtraBold" panose="020B0600000101010101" charset="-127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9C3"/>
    <a:srgbClr val="403F43"/>
    <a:srgbClr val="FFE1FF"/>
    <a:srgbClr val="EE1E59"/>
    <a:srgbClr val="579187"/>
    <a:srgbClr val="BBD7D2"/>
    <a:srgbClr val="30DC96"/>
    <a:srgbClr val="FFFFCC"/>
    <a:srgbClr val="FFF6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01" autoAdjust="0"/>
    <p:restoredTop sz="83465" autoAdjust="0"/>
  </p:normalViewPr>
  <p:slideViewPr>
    <p:cSldViewPr>
      <p:cViewPr varScale="1">
        <p:scale>
          <a:sx n="77" d="100"/>
          <a:sy n="77" d="100"/>
        </p:scale>
        <p:origin x="102" y="4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7D5D2-4525-4421-8550-6A308B903DE8}" type="datetimeFigureOut">
              <a:rPr lang="ko-KR" altLang="en-US" smtClean="0"/>
              <a:t>2017-05-15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E0FB0-3C61-402D-BAEE-59161479C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33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838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78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483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294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12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25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0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0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31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75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2017-05-15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85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2017-05-15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49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2017-05-15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8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5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65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lumMod val="95000"/>
              </a:schemeClr>
            </a:gs>
            <a:gs pos="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75BC5-BBC5-451F-AA86-1F4039201BF5}" type="datetimeFigureOut">
              <a:rPr lang="ko-KR" altLang="en-US" smtClean="0"/>
              <a:t>2017-05-15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1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8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13.png"/><Relationship Id="rId1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svg"/><Relationship Id="rId9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099182" y="2254534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Final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주제 발표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33283" y="2037497"/>
            <a:ext cx="874011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05485" y="2037497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IoT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2" name="직각 삼각형 11"/>
          <p:cNvSpPr/>
          <p:nvPr/>
        </p:nvSpPr>
        <p:spPr>
          <a:xfrm>
            <a:off x="4107294" y="2037497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4140166" y="2037711"/>
            <a:ext cx="228765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369145" y="2037497"/>
            <a:ext cx="1498999" cy="2291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947132" y="2048383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3</a:t>
            </a:r>
            <a:r>
              <a:rPr lang="ko-KR" altLang="en-US" sz="9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225361" y="2643834"/>
            <a:ext cx="2642784" cy="283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267150" y="2672222"/>
            <a:ext cx="2600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 </a:t>
            </a:r>
            <a:r>
              <a:rPr lang="ko-KR" altLang="en-US" sz="1000" b="1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장성근</a:t>
            </a:r>
            <a:r>
              <a:rPr lang="en-US" altLang="ko-KR" sz="10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/</a:t>
            </a:r>
            <a:r>
              <a:rPr lang="ko-KR" altLang="en-US" sz="10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유창현</a:t>
            </a:r>
            <a:r>
              <a:rPr lang="en-US" altLang="ko-KR" sz="10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/</a:t>
            </a:r>
            <a:r>
              <a:rPr lang="ko-KR" altLang="en-US" sz="10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김영민</a:t>
            </a:r>
            <a:r>
              <a:rPr lang="en-US" altLang="ko-KR" sz="10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/</a:t>
            </a:r>
            <a:r>
              <a:rPr lang="ko-KR" altLang="en-US" sz="1000" spc="3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정수양</a:t>
            </a:r>
            <a:r>
              <a:rPr lang="en-US" altLang="ko-KR" sz="10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/</a:t>
            </a:r>
            <a:r>
              <a:rPr lang="ko-KR" altLang="en-US" sz="10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정세미</a:t>
            </a:r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169788" y="1995686"/>
            <a:ext cx="1674020" cy="16215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IoT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Final Project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주제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580112" y="208146"/>
            <a:ext cx="36597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보험회사 고객관리를</a:t>
            </a:r>
            <a:r>
              <a:rPr lang="en-US" altLang="ko-KR" sz="10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10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위한 운동데이터 수집 시스템</a:t>
            </a:r>
            <a:endParaRPr lang="ko-KR" altLang="en-US" sz="105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endParaRPr lang="ko-KR" altLang="en-US" sz="105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7297" y="2067694"/>
            <a:ext cx="1457817" cy="145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772433" y="1583856"/>
            <a:ext cx="4895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보험 가입 고객의 건강 데이터 모니터링</a:t>
            </a:r>
            <a:r>
              <a:rPr lang="en-US" altLang="ko-KR" sz="2000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, </a:t>
            </a:r>
            <a:r>
              <a:rPr lang="ko-KR" altLang="en-US" sz="2000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관리를 통해 쌍방 이익 추구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12116" y="2361030"/>
            <a:ext cx="47562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건강 보험 가입 후에도 꾸준히 건강 관리를 할 수 있도록 동기부여가 가능한 서비스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보험회사 뿐만 아니라 고객의 이익 또한 고려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  <a:p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보험회사 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–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보험료 지급의 가능성이 낮아짐</a:t>
            </a:r>
            <a:b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</a:b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고객 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–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지속적 관리를 통한 건강 향상 및 보험료 인하 등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653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IoT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Final Project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주제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580112" y="208146"/>
            <a:ext cx="36597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</a:t>
            </a:r>
            <a:r>
              <a:rPr lang="ko-KR" altLang="en-US" sz="10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보험회사 고객관리를</a:t>
            </a:r>
            <a:r>
              <a:rPr lang="en-US" altLang="ko-KR" sz="10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10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위한 운동데이터 수집 시스템</a:t>
            </a:r>
            <a:endParaRPr lang="ko-KR" altLang="en-US" sz="105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2880" y="3069791"/>
            <a:ext cx="1071309" cy="107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111207" y="1546163"/>
            <a:ext cx="811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&gt;</a:t>
            </a:r>
            <a:endParaRPr lang="ko-KR" altLang="en-US" sz="2800" b="1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8719" y="2424925"/>
            <a:ext cx="1313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운동 방법 제안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76" y="113062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96088" y="3069791"/>
            <a:ext cx="1079919" cy="107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2466" y="1130628"/>
            <a:ext cx="1095916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2764283" y="2424924"/>
            <a:ext cx="1560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건강 데이터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수집 및 전송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24878" y="1541669"/>
            <a:ext cx="811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&gt;</a:t>
            </a:r>
            <a:endParaRPr lang="ko-KR" altLang="en-US" sz="2800" b="1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18802" y="4341709"/>
            <a:ext cx="1434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건강 데이터 분석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59376" y="3291830"/>
            <a:ext cx="811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&gt;</a:t>
            </a:r>
            <a:endParaRPr lang="ko-KR" altLang="en-US" sz="2800" b="1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31289" y="4341708"/>
            <a:ext cx="1434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motivation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제공</a:t>
            </a:r>
          </a:p>
        </p:txBody>
      </p:sp>
    </p:spTree>
    <p:extLst>
      <p:ext uri="{BB962C8B-B14F-4D97-AF65-F5344CB8AC3E}">
        <p14:creationId xmlns:p14="http://schemas.microsoft.com/office/powerpoint/2010/main" val="4926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0" grpId="0"/>
      <p:bldP spid="31" grpId="0"/>
      <p:bldP spid="33" grpId="0"/>
      <p:bldP spid="22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491199" y="213970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74302" y="2139702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THE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4032117" y="213970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 rot="16200000" flipH="1">
            <a:off x="4055063" y="214192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286479" y="213970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07529" y="2818838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55776" y="24277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감사합니다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17653" y="2147396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END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82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08568" y="1769604"/>
            <a:ext cx="3528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01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청각장애인을 위한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소리분석 시스템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405573" y="2464749"/>
            <a:ext cx="35310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독거노인 고독사방지를 위한 모니터링 시스템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405574" y="3159894"/>
            <a:ext cx="40442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보험회사의 고객관리를</a:t>
            </a:r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위한 운동데이터 수집 시스템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408569" y="1347614"/>
            <a:ext cx="539641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391673" y="1347614"/>
            <a:ext cx="9292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INDEX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2949487" y="1347614"/>
            <a:ext cx="21581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2971791" y="1350481"/>
            <a:ext cx="233638" cy="22790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203848" y="1347614"/>
            <a:ext cx="3245999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410102" y="3855039"/>
            <a:ext cx="4039745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3768" y="2422969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청각장애인을 위한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소리분석 시스템</a:t>
            </a:r>
            <a:endParaRPr lang="ko-KR" altLang="en-US" sz="17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710187" y="2206319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3017685" y="2206319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3052777" y="2206606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203848" y="2206318"/>
            <a:ext cx="3168352" cy="154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708558" y="2176408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3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439006" y="1779662"/>
            <a:ext cx="1477946" cy="15825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IoT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Final Project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주제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942314" y="204364"/>
            <a:ext cx="33085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ko-KR" altLang="en-US" sz="10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청각장애인을 위한</a:t>
            </a:r>
            <a:r>
              <a:rPr lang="en-US" altLang="ko-KR" sz="10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sz="10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소리분석 시스템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31840" y="2427712"/>
            <a:ext cx="3897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청각 장애인들이 듣지 못하는 소리들을 청각 장애인들이 전달 받을 수 있는 형태로 제공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소리로만 전달받고 인지할 수 있는 사건들을 놓치는 청각 장애인의 불편함을 해결하여 삶의 질 향상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9006" y="1831959"/>
            <a:ext cx="1477946" cy="147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048341" y="1623989"/>
            <a:ext cx="4176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청각 장애인의 귀를 대신할 서비스 구현 및 제공</a:t>
            </a:r>
          </a:p>
        </p:txBody>
      </p:sp>
      <p:pic>
        <p:nvPicPr>
          <p:cNvPr id="17" name="Picture 3" descr="벨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auto">
          <a:xfrm>
            <a:off x="1763042" y="3723878"/>
            <a:ext cx="829874" cy="82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자동차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auto">
          <a:xfrm>
            <a:off x="3381215" y="3820304"/>
            <a:ext cx="829874" cy="82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기는 아기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 bwMode="auto">
          <a:xfrm>
            <a:off x="4999388" y="3723878"/>
            <a:ext cx="829874" cy="82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사이렌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 bwMode="auto">
          <a:xfrm>
            <a:off x="6533327" y="3723878"/>
            <a:ext cx="829874" cy="82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2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IoT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Final Project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주제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942314" y="204364"/>
            <a:ext cx="33085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ko-KR" altLang="en-US" sz="10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청각장애인을 위한</a:t>
            </a:r>
            <a:r>
              <a:rPr lang="en-US" altLang="ko-KR" sz="10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sz="10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소리분석 시스템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6221" y="2403190"/>
            <a:ext cx="1333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외부 소리 기록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16206" y="1628773"/>
            <a:ext cx="700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&gt;</a:t>
            </a:r>
          </a:p>
        </p:txBody>
      </p:sp>
      <p:pic>
        <p:nvPicPr>
          <p:cNvPr id="17" name="Picture 3" descr="벨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3333738" y="3066133"/>
            <a:ext cx="725674" cy="72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자동차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auto">
          <a:xfrm>
            <a:off x="4085109" y="3068026"/>
            <a:ext cx="725674" cy="72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기는 아기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 bwMode="auto">
          <a:xfrm>
            <a:off x="3702183" y="3642196"/>
            <a:ext cx="668661" cy="66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사이렌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auto">
          <a:xfrm>
            <a:off x="4479910" y="3642195"/>
            <a:ext cx="661747" cy="66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음량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 bwMode="auto">
          <a:xfrm>
            <a:off x="738465" y="1324808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돋보기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 bwMode="auto">
          <a:xfrm>
            <a:off x="3068573" y="1338551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2925231" y="2403190"/>
            <a:ext cx="1333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분석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291523" y="1589451"/>
            <a:ext cx="700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35347" y="4303942"/>
            <a:ext cx="1333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이벤트 판단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43789" y="3642195"/>
            <a:ext cx="700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&gt;</a:t>
            </a:r>
          </a:p>
        </p:txBody>
      </p:sp>
      <p:pic>
        <p:nvPicPr>
          <p:cNvPr id="31" name="Picture 3" descr="올린 손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 bwMode="auto">
          <a:xfrm>
            <a:off x="6156176" y="3249350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눈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 bwMode="auto">
          <a:xfrm>
            <a:off x="7039249" y="3249350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6103145" y="4291057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새로운 이벤트 발생</a:t>
            </a:r>
            <a:endParaRPr lang="ko-KR" altLang="en-US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9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/>
      <p:bldP spid="27" grpId="0"/>
      <p:bldP spid="28" grpId="0"/>
      <p:bldP spid="29" grpId="0"/>
      <p:bldP spid="30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5736" y="2421638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독거노인 고독사방지를 위한 모니터링 시스템</a:t>
            </a:r>
            <a:endParaRPr lang="ko-KR" altLang="en-US" sz="17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350147" y="2211711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2657645" y="2211711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2692737" y="2211998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43808" y="2211710"/>
            <a:ext cx="4248472" cy="154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48518" y="2181800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86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369129" y="2138274"/>
            <a:ext cx="1324860" cy="13053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IoT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Final Project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주제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868145" y="208146"/>
            <a:ext cx="33716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독거노인 고독사방지를 위한 모니터링 시스템</a:t>
            </a:r>
            <a:endParaRPr lang="ko-KR" altLang="en-US" sz="105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pic>
        <p:nvPicPr>
          <p:cNvPr id="4099" name="Picture 3" descr="지팡이 짚은 사람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1367084" y="2127496"/>
            <a:ext cx="1326905" cy="132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827349" y="1818383"/>
            <a:ext cx="4624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독거노인의 무연고 </a:t>
            </a:r>
            <a:r>
              <a:rPr lang="ko-KR" altLang="en-US" sz="2000" b="1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고독사</a:t>
            </a:r>
            <a:r>
              <a:rPr lang="ko-KR" altLang="en-US" sz="2000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 방지를 위한 에너지 사용량 모니터링 시스템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67032" y="2595557"/>
            <a:ext cx="4252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1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일 에너지 사용량 추이를 지속적으로 감시하여 경보가 발생할 경우 지방자치단체의 공무원들이 가구 방문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1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가구 증가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무연고 사망 증가에 따른 독거노인 </a:t>
            </a:r>
            <a:r>
              <a:rPr lang="ko-KR" altLang="en-US" sz="12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고독사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예방 시스템 필요</a:t>
            </a: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98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IoT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Final Project </a:t>
            </a:r>
            <a:r>
              <a: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주제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868145" y="208146"/>
            <a:ext cx="33716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독거노인 고독사방지를 위한 모니터링 시스템</a:t>
            </a:r>
            <a:endParaRPr lang="ko-KR" altLang="en-US" sz="105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pic>
        <p:nvPicPr>
          <p:cNvPr id="4099" name="Picture 3" descr="하향 추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4499992" y="2067694"/>
            <a:ext cx="1071309" cy="107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523561" y="2412120"/>
            <a:ext cx="811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&gt;</a:t>
            </a:r>
            <a:endParaRPr lang="ko-KR" altLang="en-US" sz="2800" b="1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25919" y="3188755"/>
            <a:ext cx="2673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수도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가스</a:t>
            </a:r>
            <a:r>
              <a: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전기 사용량 데이터 감시</a:t>
            </a:r>
          </a:p>
        </p:txBody>
      </p:sp>
      <p:pic>
        <p:nvPicPr>
          <p:cNvPr id="27" name="Picture 3" descr="샤워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auto">
          <a:xfrm>
            <a:off x="1352609" y="2289261"/>
            <a:ext cx="725384" cy="72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0093" y="2355760"/>
            <a:ext cx="592385" cy="59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불꽃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 bwMode="auto">
          <a:xfrm>
            <a:off x="1998831" y="2244095"/>
            <a:ext cx="649963" cy="72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4563189" y="3196018"/>
            <a:ext cx="1120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데이터 분석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696147" y="2424925"/>
            <a:ext cx="811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&gt;</a:t>
            </a:r>
            <a:endParaRPr lang="ko-KR" altLang="en-US" sz="2800" b="1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옛날목욕탕B" pitchFamily="18" charset="-127"/>
              <a:ea typeface="a옛날목욕탕B" pitchFamily="18" charset="-127"/>
            </a:endParaRPr>
          </a:p>
        </p:txBody>
      </p:sp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7205" y="2069383"/>
            <a:ext cx="945262" cy="94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6756711" y="3188755"/>
            <a:ext cx="90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경보 발생</a:t>
            </a:r>
            <a:endParaRPr lang="ko-KR" altLang="en-US" sz="12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82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0" grpId="0"/>
      <p:bldP spid="31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7704" y="242773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보험회사 고객관리를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위한 운동데이터 수집 시스템</a:t>
            </a:r>
            <a:endParaRPr lang="ko-KR" altLang="en-US" sz="17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04352" y="2217807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2211850" y="2217807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2246942" y="2218094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398013" y="2217806"/>
            <a:ext cx="4824536" cy="154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02723" y="2187896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42917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2369</TotalTime>
  <Words>304</Words>
  <Application>Microsoft Office PowerPoint</Application>
  <PresentationFormat>화면 슬라이드 쇼(16:9)</PresentationFormat>
  <Paragraphs>81</Paragraphs>
  <Slides>12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-윤고딕340</vt:lpstr>
      <vt:lpstr>나눔고딕 ExtraBold</vt:lpstr>
      <vt:lpstr>-윤고딕330</vt:lpstr>
      <vt:lpstr>맑은 고딕</vt:lpstr>
      <vt:lpstr>-윤고딕350</vt:lpstr>
      <vt:lpstr>Arial</vt:lpstr>
      <vt:lpstr>a옛날목욕탕B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Administrator</cp:lastModifiedBy>
  <cp:revision>242</cp:revision>
  <dcterms:created xsi:type="dcterms:W3CDTF">2014-11-28T13:21:41Z</dcterms:created>
  <dcterms:modified xsi:type="dcterms:W3CDTF">2017-05-15T04:55:15Z</dcterms:modified>
</cp:coreProperties>
</file>